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4"/>
  </p:sldMasterIdLst>
  <p:sldIdLst>
    <p:sldId id="256" r:id="rId5"/>
    <p:sldId id="262" r:id="rId6"/>
    <p:sldId id="260" r:id="rId7"/>
    <p:sldId id="267" r:id="rId8"/>
    <p:sldId id="258" r:id="rId9"/>
    <p:sldId id="268" r:id="rId10"/>
    <p:sldId id="259" r:id="rId11"/>
    <p:sldId id="269" r:id="rId12"/>
    <p:sldId id="270" r:id="rId13"/>
    <p:sldId id="265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9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9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7770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19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615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16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60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5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7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9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5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2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89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8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3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14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0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>
            <a:extLst>
              <a:ext uri="{FF2B5EF4-FFF2-40B4-BE49-F238E27FC236}">
                <a16:creationId xmlns:a16="http://schemas.microsoft.com/office/drawing/2014/main" id="{F889BD8A-2B30-41E4-B8BD-1EEFEB7735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t="12" b="662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1A399B4-C1C2-4418-98FF-F1316068F0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Schrijf hier de naam van jouw provincie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39C8063-73C4-4A6A-BC29-D06E78B730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Schrijf hier jouw naam</a:t>
            </a:r>
          </a:p>
        </p:txBody>
      </p:sp>
    </p:spTree>
    <p:extLst>
      <p:ext uri="{BB962C8B-B14F-4D97-AF65-F5344CB8AC3E}">
        <p14:creationId xmlns:p14="http://schemas.microsoft.com/office/powerpoint/2010/main" val="20422671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Algemene informatie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BE" b="1" dirty="0"/>
              <a:t>Klik hier om algemene informatie te delen:</a:t>
            </a:r>
          </a:p>
          <a:p>
            <a:r>
              <a:rPr lang="nl-BE" dirty="0"/>
              <a:t>Bijvoorbeeld:</a:t>
            </a:r>
          </a:p>
          <a:p>
            <a:pPr marL="285750" indent="-285750">
              <a:buFontTx/>
              <a:buChar char="-"/>
            </a:pPr>
            <a:r>
              <a:rPr lang="nl-BE" dirty="0"/>
              <a:t>de naam van de gouverneur van de provincie</a:t>
            </a:r>
          </a:p>
          <a:p>
            <a:pPr marL="285750" indent="-285750">
              <a:buFontTx/>
              <a:buChar char="-"/>
            </a:pPr>
            <a:r>
              <a:rPr lang="nl-BE" dirty="0"/>
              <a:t>De provinciehoofdstad</a:t>
            </a:r>
          </a:p>
          <a:p>
            <a:pPr marL="285750" indent="-285750">
              <a:buFontTx/>
              <a:buChar char="-"/>
            </a:pPr>
            <a:r>
              <a:rPr lang="nl-BE" dirty="0"/>
              <a:t>…..</a:t>
            </a:r>
          </a:p>
          <a:p>
            <a:endParaRPr lang="nl-BE" dirty="0"/>
          </a:p>
          <a:p>
            <a:r>
              <a:rPr lang="nl-BE" b="1" dirty="0"/>
              <a:t>Klik in het grote vak hiernaast op ‘afbeelding’. Voeg dan een kaart van België met jouw provincie in.</a:t>
            </a:r>
          </a:p>
        </p:txBody>
      </p:sp>
    </p:spTree>
    <p:extLst>
      <p:ext uri="{BB962C8B-B14F-4D97-AF65-F5344CB8AC3E}">
        <p14:creationId xmlns:p14="http://schemas.microsoft.com/office/powerpoint/2010/main" val="3778839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58D98-2FA9-4C23-B0A3-0497EF6A8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Wist je dat?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2D0A96-3385-425D-BAF6-25508EE54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492" y="2133600"/>
            <a:ext cx="9208654" cy="1644073"/>
          </a:xfrm>
        </p:spPr>
        <p:txBody>
          <a:bodyPr>
            <a:normAutofit/>
          </a:bodyPr>
          <a:lstStyle/>
          <a:p>
            <a:r>
              <a:rPr lang="nl-BE" sz="2200" dirty="0"/>
              <a:t>Deel hier nog een leuk weetje over jouw provincie.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547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82D00-CE44-425A-AACD-80974DAB0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8017" y="543316"/>
            <a:ext cx="7413623" cy="83521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 err="1"/>
              <a:t>Typisch</a:t>
            </a:r>
            <a:r>
              <a:rPr lang="en-US" sz="4400" dirty="0"/>
              <a:t> </a:t>
            </a:r>
            <a:r>
              <a:rPr lang="en-US" sz="4400" dirty="0" err="1"/>
              <a:t>gerecht</a:t>
            </a:r>
            <a:endParaRPr lang="en-US" sz="4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FA9471-0953-40FA-98CB-F22466186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172" y="1637151"/>
            <a:ext cx="6987645" cy="42332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lvl="1" indent="0" algn="ctr">
              <a:buNone/>
            </a:pPr>
            <a:r>
              <a:rPr lang="en-US" sz="2800" dirty="0" err="1"/>
              <a:t>Schrijf</a:t>
            </a:r>
            <a:r>
              <a:rPr lang="en-US" sz="2800" dirty="0"/>
              <a:t> </a:t>
            </a:r>
            <a:r>
              <a:rPr lang="en-US" sz="2800" dirty="0" err="1"/>
              <a:t>hier</a:t>
            </a:r>
            <a:r>
              <a:rPr lang="en-US" sz="2800" dirty="0"/>
              <a:t> de </a:t>
            </a:r>
            <a:r>
              <a:rPr lang="en-US" sz="2800" dirty="0" err="1"/>
              <a:t>naam</a:t>
            </a:r>
            <a:r>
              <a:rPr lang="en-US" sz="2800" dirty="0"/>
              <a:t> van </a:t>
            </a:r>
            <a:r>
              <a:rPr lang="en-US" sz="2800" dirty="0" err="1"/>
              <a:t>jouw</a:t>
            </a:r>
            <a:r>
              <a:rPr lang="en-US" sz="2800" dirty="0"/>
              <a:t> </a:t>
            </a:r>
            <a:r>
              <a:rPr lang="en-US" sz="2800" dirty="0" err="1"/>
              <a:t>gerecht</a:t>
            </a:r>
            <a:r>
              <a:rPr lang="en-US" sz="2800" dirty="0"/>
              <a:t>. Je mag </a:t>
            </a:r>
            <a:r>
              <a:rPr lang="en-US" sz="2800" dirty="0" err="1"/>
              <a:t>ook</a:t>
            </a:r>
            <a:r>
              <a:rPr lang="en-US" sz="2800" dirty="0"/>
              <a:t> de </a:t>
            </a:r>
            <a:r>
              <a:rPr lang="en-US" sz="2800" dirty="0" err="1"/>
              <a:t>ingrediënten</a:t>
            </a:r>
            <a:r>
              <a:rPr lang="en-US" sz="2800" dirty="0"/>
              <a:t> </a:t>
            </a:r>
            <a:r>
              <a:rPr lang="en-US" sz="2800" dirty="0" err="1"/>
              <a:t>noteren</a:t>
            </a:r>
            <a:endParaRPr lang="en-US" sz="2800" dirty="0"/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08DCC26E-E15C-4669-911C-E8B791D22859}"/>
              </a:ext>
            </a:extLst>
          </p:cNvPr>
          <p:cNvSpPr txBox="1">
            <a:spLocks/>
          </p:cNvSpPr>
          <p:nvPr/>
        </p:nvSpPr>
        <p:spPr>
          <a:xfrm>
            <a:off x="163512" y="1530048"/>
            <a:ext cx="3531034" cy="1610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/>
              <a:t>Klik met je rechtermuisknop op Garfield. Klik dan op afbeelding wijzigen. Verander de afbeelding in het gerechtje uit jouw provincie.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9CD4193A-B5C7-4C8D-BF3C-39684CE01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8345" y="3061968"/>
            <a:ext cx="6726346" cy="3814605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8858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BB86E-5639-4D1C-92C7-94069F599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063" y="685800"/>
            <a:ext cx="7446961" cy="1752599"/>
          </a:xfrm>
        </p:spPr>
        <p:txBody>
          <a:bodyPr>
            <a:normAutofit/>
          </a:bodyPr>
          <a:lstStyle/>
          <a:p>
            <a:r>
              <a:rPr lang="nl-BE" dirty="0"/>
              <a:t>BEZIENSWAARDIGHEDEN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BC5E5F-9DE2-43CF-B263-34634925C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990" y="1866899"/>
            <a:ext cx="7446961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Typ in dit vak de bezienswaardigheden</a:t>
            </a:r>
          </a:p>
          <a:p>
            <a:r>
              <a:rPr lang="nl-BE" dirty="0"/>
              <a:t>1) </a:t>
            </a:r>
          </a:p>
          <a:p>
            <a:r>
              <a:rPr lang="nl-BE" dirty="0"/>
              <a:t>2) </a:t>
            </a:r>
          </a:p>
        </p:txBody>
      </p:sp>
      <p:sp>
        <p:nvSpPr>
          <p:cNvPr id="4" name="AutoShape 2" descr="Kaart van het Park | Pairi Daiza">
            <a:extLst>
              <a:ext uri="{FF2B5EF4-FFF2-40B4-BE49-F238E27FC236}">
                <a16:creationId xmlns:a16="http://schemas.microsoft.com/office/drawing/2014/main" id="{743C12BC-014C-48FC-8651-0B0EA3C3BD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pic>
        <p:nvPicPr>
          <p:cNvPr id="18" name="Picture 4">
            <a:extLst>
              <a:ext uri="{FF2B5EF4-FFF2-40B4-BE49-F238E27FC236}">
                <a16:creationId xmlns:a16="http://schemas.microsoft.com/office/drawing/2014/main" id="{6CD52AE4-798A-4AAD-A9E1-41171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7" y="106048"/>
            <a:ext cx="2215726" cy="2215726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>
            <a:extLst>
              <a:ext uri="{FF2B5EF4-FFF2-40B4-BE49-F238E27FC236}">
                <a16:creationId xmlns:a16="http://schemas.microsoft.com/office/drawing/2014/main" id="{9CD4193A-B5C7-4C8D-BF3C-39684CE01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0927" y="2646332"/>
            <a:ext cx="3297635" cy="1870135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jdelijke aanduiding voor inhoud 2">
            <a:extLst>
              <a:ext uri="{FF2B5EF4-FFF2-40B4-BE49-F238E27FC236}">
                <a16:creationId xmlns:a16="http://schemas.microsoft.com/office/drawing/2014/main" id="{08DCC26E-E15C-4669-911C-E8B791D22859}"/>
              </a:ext>
            </a:extLst>
          </p:cNvPr>
          <p:cNvSpPr txBox="1">
            <a:spLocks/>
          </p:cNvSpPr>
          <p:nvPr/>
        </p:nvSpPr>
        <p:spPr>
          <a:xfrm>
            <a:off x="3701039" y="4642702"/>
            <a:ext cx="3531034" cy="161031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/>
              <a:t>Klik met je rechtermuisknop op de afbeeldingen. Klik dan op afbeelding wijzigen. Verander de afbeelding in een bezienswaardigheid</a:t>
            </a:r>
          </a:p>
        </p:txBody>
      </p:sp>
    </p:spTree>
    <p:extLst>
      <p:ext uri="{BB962C8B-B14F-4D97-AF65-F5344CB8AC3E}">
        <p14:creationId xmlns:p14="http://schemas.microsoft.com/office/powerpoint/2010/main" val="114046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58D98-2FA9-4C23-B0A3-0497EF6A8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LANDSCHAP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2D0A96-3385-425D-BAF6-25508EE54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7236" y="2133600"/>
            <a:ext cx="3367376" cy="2281381"/>
          </a:xfrm>
        </p:spPr>
        <p:txBody>
          <a:bodyPr/>
          <a:lstStyle/>
          <a:p>
            <a:r>
              <a:rPr lang="nl-BE" dirty="0"/>
              <a:t>Vul hier de naam van jouw ‘landschapselement’ in.</a:t>
            </a:r>
          </a:p>
          <a:p>
            <a:r>
              <a:rPr lang="nl-BE" dirty="0"/>
              <a:t>Weet je er nog iets meer over? Vul hier dat dan ook in.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CD52AE4-798A-4AAD-A9E1-41171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92924" y="1805538"/>
            <a:ext cx="4595259" cy="4595259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08DCC26E-E15C-4669-911C-E8B791D22859}"/>
              </a:ext>
            </a:extLst>
          </p:cNvPr>
          <p:cNvSpPr txBox="1">
            <a:spLocks/>
          </p:cNvSpPr>
          <p:nvPr/>
        </p:nvSpPr>
        <p:spPr>
          <a:xfrm>
            <a:off x="7774275" y="4790483"/>
            <a:ext cx="3531034" cy="1610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/>
              <a:t>Klik met je rechtermuisknop op Garfield. Klik dan op afbeelding wijzigen. Verander de afbeelding naar jouw bijpassende foto.</a:t>
            </a:r>
          </a:p>
        </p:txBody>
      </p:sp>
    </p:spTree>
    <p:extLst>
      <p:ext uri="{BB962C8B-B14F-4D97-AF65-F5344CB8AC3E}">
        <p14:creationId xmlns:p14="http://schemas.microsoft.com/office/powerpoint/2010/main" val="163967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27E60-6287-407B-9994-B51D13845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2894" y="646128"/>
            <a:ext cx="3678815" cy="782782"/>
          </a:xfrm>
        </p:spPr>
        <p:txBody>
          <a:bodyPr>
            <a:normAutofit/>
          </a:bodyPr>
          <a:lstStyle/>
          <a:p>
            <a:r>
              <a:rPr lang="nl-BE" sz="3200" dirty="0"/>
              <a:t>Sport en Spel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DCC26E-E15C-4669-911C-E8B791D22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9221" y="4827430"/>
            <a:ext cx="3531034" cy="1610315"/>
          </a:xfrm>
        </p:spPr>
        <p:txBody>
          <a:bodyPr>
            <a:normAutofit lnSpcReduction="10000"/>
          </a:bodyPr>
          <a:lstStyle/>
          <a:p>
            <a:r>
              <a:rPr lang="nl-BE" dirty="0"/>
              <a:t>Klik met je rechtermuisknop op de afbeeldingen. Klik dan op afbeelding wijzigen. Verander de afbeelding in een bijpassende foto</a:t>
            </a:r>
            <a:endParaRPr lang="nl-BE" sz="18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6CD52AE4-798A-4AAD-A9E1-41171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69490" y="4524724"/>
            <a:ext cx="2215726" cy="2215726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946800D6-5106-4306-8AF2-68C7B91E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0890" y="646128"/>
            <a:ext cx="5347594" cy="4005536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08DCC26E-E15C-4669-911C-E8B791D22859}"/>
              </a:ext>
            </a:extLst>
          </p:cNvPr>
          <p:cNvSpPr txBox="1">
            <a:spLocks/>
          </p:cNvSpPr>
          <p:nvPr/>
        </p:nvSpPr>
        <p:spPr>
          <a:xfrm>
            <a:off x="1682894" y="1573080"/>
            <a:ext cx="3480232" cy="3124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/>
              <a:t>Schrijf hier wat je weet over ‘sport’ in jouw provincie. </a:t>
            </a:r>
          </a:p>
          <a:p>
            <a:r>
              <a:rPr lang="nl-BE" dirty="0"/>
              <a:t>Werk met sleutelwoorden: gebruik dus geen zinnen maar enkel belangrijke woorden</a:t>
            </a:r>
          </a:p>
          <a:p>
            <a:r>
              <a:rPr lang="nl-BE" dirty="0"/>
              <a:t>Voorbeeld:</a:t>
            </a:r>
          </a:p>
          <a:p>
            <a:pPr lvl="1"/>
            <a:r>
              <a:rPr lang="nl-BE" dirty="0"/>
              <a:t>Club Brugge</a:t>
            </a:r>
          </a:p>
          <a:p>
            <a:pPr lvl="1"/>
            <a:r>
              <a:rPr lang="nl-BE" dirty="0"/>
              <a:t>Kleuren: Zwart en blauw</a:t>
            </a:r>
          </a:p>
          <a:p>
            <a:pPr lvl="1"/>
            <a:r>
              <a:rPr lang="nl-BE" dirty="0"/>
              <a:t>Voetbalteam – eerste klasse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7454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27E60-6287-407B-9994-B51D13845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2894" y="646128"/>
            <a:ext cx="3678815" cy="782782"/>
          </a:xfrm>
        </p:spPr>
        <p:txBody>
          <a:bodyPr>
            <a:normAutofit/>
          </a:bodyPr>
          <a:lstStyle/>
          <a:p>
            <a:r>
              <a:rPr lang="nl-BE" sz="3200" dirty="0"/>
              <a:t>beroemdheden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DCC26E-E15C-4669-911C-E8B791D22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9221" y="4827430"/>
            <a:ext cx="3531034" cy="1610315"/>
          </a:xfrm>
        </p:spPr>
        <p:txBody>
          <a:bodyPr>
            <a:normAutofit fontScale="92500" lnSpcReduction="10000"/>
          </a:bodyPr>
          <a:lstStyle/>
          <a:p>
            <a:r>
              <a:rPr lang="nl-BE" dirty="0"/>
              <a:t>Klik met je rechtermuisknop op de afbeeldingen. Klik dan op afbeelding wijzigen. Verander de afbeelding in een beroemdheid uit jouw provincie.</a:t>
            </a:r>
            <a:endParaRPr lang="nl-BE" sz="18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6CD52AE4-798A-4AAD-A9E1-41171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74509" y="919455"/>
            <a:ext cx="2215726" cy="2215726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946800D6-5106-4306-8AF2-68C7B91E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71062" y="3423521"/>
            <a:ext cx="2222621" cy="1664821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CD4193A-B5C7-4C8D-BF3C-39684CE01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05387" y="2321774"/>
            <a:ext cx="3297635" cy="1870135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08DCC26E-E15C-4669-911C-E8B791D22859}"/>
              </a:ext>
            </a:extLst>
          </p:cNvPr>
          <p:cNvSpPr txBox="1">
            <a:spLocks/>
          </p:cNvSpPr>
          <p:nvPr/>
        </p:nvSpPr>
        <p:spPr>
          <a:xfrm>
            <a:off x="1682894" y="1573080"/>
            <a:ext cx="3480232" cy="3124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/>
              <a:t>Schrijf hier drie namen van beroemdheden. Zeg er ook in enkele woorden bij waarmee ze beroemd zijn geworden.</a:t>
            </a:r>
          </a:p>
          <a:p>
            <a:r>
              <a:rPr lang="nl-BE" dirty="0"/>
              <a:t>1)</a:t>
            </a:r>
          </a:p>
          <a:p>
            <a:r>
              <a:rPr lang="nl-BE" dirty="0"/>
              <a:t>2)</a:t>
            </a:r>
          </a:p>
          <a:p>
            <a:r>
              <a:rPr lang="nl-BE" dirty="0"/>
              <a:t>3)</a:t>
            </a:r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8935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58D98-2FA9-4C23-B0A3-0497EF6A8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INDUSTRIE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2D0A96-3385-425D-BAF6-25508EE54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567709"/>
          </a:xfrm>
        </p:spPr>
        <p:txBody>
          <a:bodyPr/>
          <a:lstStyle/>
          <a:p>
            <a:r>
              <a:rPr lang="nl-BE" dirty="0"/>
              <a:t>Vul hier de naam van de fabriek in</a:t>
            </a:r>
          </a:p>
          <a:p>
            <a:r>
              <a:rPr lang="nl-BE" dirty="0"/>
              <a:t>Schrijf hier wat er gemaakt wordt.</a:t>
            </a:r>
          </a:p>
          <a:p>
            <a:r>
              <a:rPr lang="nl-BE" dirty="0"/>
              <a:t>Schrijf hier in welke stad de fabriek staat.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CD52AE4-798A-4AAD-A9E1-41171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65490" y="3662048"/>
            <a:ext cx="2215726" cy="2215726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08DCC26E-E15C-4669-911C-E8B791D22859}"/>
              </a:ext>
            </a:extLst>
          </p:cNvPr>
          <p:cNvSpPr txBox="1">
            <a:spLocks/>
          </p:cNvSpPr>
          <p:nvPr/>
        </p:nvSpPr>
        <p:spPr>
          <a:xfrm>
            <a:off x="3701039" y="4642702"/>
            <a:ext cx="3531034" cy="1610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/>
              <a:t>Heb je een foto die past bij jouw fabriek? Klik dan met je rechtermuisknop op Garfield. Klik dan op afbeelding wijzigen. Verander de afbeelding naar jouw bijpassende foto.</a:t>
            </a:r>
          </a:p>
        </p:txBody>
      </p:sp>
    </p:spTree>
    <p:extLst>
      <p:ext uri="{BB962C8B-B14F-4D97-AF65-F5344CB8AC3E}">
        <p14:creationId xmlns:p14="http://schemas.microsoft.com/office/powerpoint/2010/main" val="342916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27E60-6287-407B-9994-B51D13845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2894" y="646128"/>
            <a:ext cx="3678815" cy="782782"/>
          </a:xfrm>
        </p:spPr>
        <p:txBody>
          <a:bodyPr>
            <a:normAutofit/>
          </a:bodyPr>
          <a:lstStyle/>
          <a:p>
            <a:r>
              <a:rPr lang="nl-BE" sz="3200" dirty="0"/>
              <a:t>Mooie steden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DCC26E-E15C-4669-911C-E8B791D22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8967" y="4910557"/>
            <a:ext cx="4441236" cy="1610315"/>
          </a:xfrm>
        </p:spPr>
        <p:txBody>
          <a:bodyPr>
            <a:normAutofit fontScale="77500" lnSpcReduction="20000"/>
          </a:bodyPr>
          <a:lstStyle/>
          <a:p>
            <a:r>
              <a:rPr lang="nl-BE" dirty="0"/>
              <a:t>Klik met je rechtermuisknop op de afbeeldingen. Klik dan op afbeelding wijzigen. Verander de afbeelding in de drie bezienswaardigheden uit jouw provincie.</a:t>
            </a:r>
          </a:p>
          <a:p>
            <a:r>
              <a:rPr lang="nl-BE" sz="1800" dirty="0"/>
              <a:t>LET OP dat het cijfer van de afbeelding overeenkomt met de naam van de bezienswaardigheid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6CD52AE4-798A-4AAD-A9E1-41171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08226" y="852853"/>
            <a:ext cx="2836033" cy="2836033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9CD4193A-B5C7-4C8D-BF3C-39684CE01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08226" y="4327949"/>
            <a:ext cx="3297635" cy="1870135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08DCC26E-E15C-4669-911C-E8B791D22859}"/>
              </a:ext>
            </a:extLst>
          </p:cNvPr>
          <p:cNvSpPr txBox="1">
            <a:spLocks/>
          </p:cNvSpPr>
          <p:nvPr/>
        </p:nvSpPr>
        <p:spPr>
          <a:xfrm>
            <a:off x="1682894" y="1573080"/>
            <a:ext cx="3480232" cy="3124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/>
              <a:t>Schrijf hier de naam van jouw stad.</a:t>
            </a:r>
          </a:p>
          <a:p>
            <a:endParaRPr lang="nl-BE" dirty="0"/>
          </a:p>
          <a:p>
            <a:r>
              <a:rPr lang="nl-BE" dirty="0"/>
              <a:t>Noteer hier de namen van enkele bezienswaardigheden in jouw stad.</a:t>
            </a:r>
          </a:p>
          <a:p>
            <a:r>
              <a:rPr lang="nl-BE" dirty="0"/>
              <a:t>1)</a:t>
            </a:r>
          </a:p>
          <a:p>
            <a:r>
              <a:rPr lang="nl-BE" dirty="0"/>
              <a:t>2)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Tekstvak 3"/>
          <p:cNvSpPr txBox="1"/>
          <p:nvPr/>
        </p:nvSpPr>
        <p:spPr>
          <a:xfrm>
            <a:off x="6643522" y="852853"/>
            <a:ext cx="290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1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643522" y="4327949"/>
            <a:ext cx="290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3126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58D98-2FA9-4C23-B0A3-0497EF6A8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FEESTEN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2D0A96-3385-425D-BAF6-25508EE54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7236" y="2133600"/>
            <a:ext cx="3278909" cy="4156364"/>
          </a:xfrm>
        </p:spPr>
        <p:txBody>
          <a:bodyPr>
            <a:normAutofit/>
          </a:bodyPr>
          <a:lstStyle/>
          <a:p>
            <a:r>
              <a:rPr lang="nl-BE" sz="2200" dirty="0"/>
              <a:t>Vul hier de naam van jouw feest of traditie in</a:t>
            </a:r>
            <a:r>
              <a:rPr lang="nl-BE" dirty="0"/>
              <a:t>.</a:t>
            </a:r>
          </a:p>
          <a:p>
            <a:r>
              <a:rPr lang="nl-BE" dirty="0"/>
              <a:t>Schrijf hier in sleutelwoorden wat je weet over deze traditie of feest</a:t>
            </a:r>
          </a:p>
          <a:p>
            <a:r>
              <a:rPr lang="nl-BE" dirty="0"/>
              <a:t>1)</a:t>
            </a:r>
          </a:p>
          <a:p>
            <a:r>
              <a:rPr lang="nl-BE" dirty="0"/>
              <a:t>2)</a:t>
            </a:r>
          </a:p>
          <a:p>
            <a:r>
              <a:rPr lang="nl-BE" dirty="0"/>
              <a:t>3)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CD52AE4-798A-4AAD-A9E1-41171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92924" y="1805538"/>
            <a:ext cx="4595259" cy="4595259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08DCC26E-E15C-4669-911C-E8B791D22859}"/>
              </a:ext>
            </a:extLst>
          </p:cNvPr>
          <p:cNvSpPr txBox="1">
            <a:spLocks/>
          </p:cNvSpPr>
          <p:nvPr/>
        </p:nvSpPr>
        <p:spPr>
          <a:xfrm>
            <a:off x="4144383" y="1048156"/>
            <a:ext cx="3730337" cy="7573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1200" dirty="0"/>
              <a:t>Klik met je rechtermuisknop op Garfield. Klik dan op afbeelding wijzigen. Verander de afbeelding naar jouw bijpassende foto.</a:t>
            </a:r>
          </a:p>
        </p:txBody>
      </p:sp>
    </p:spTree>
    <p:extLst>
      <p:ext uri="{BB962C8B-B14F-4D97-AF65-F5344CB8AC3E}">
        <p14:creationId xmlns:p14="http://schemas.microsoft.com/office/powerpoint/2010/main" val="56038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6EA30A660AC64291977FD33AEB7E19" ma:contentTypeVersion="13" ma:contentTypeDescription="Create a new document." ma:contentTypeScope="" ma:versionID="3997a2428e401bd0f90ef659473d6b4f">
  <xsd:schema xmlns:xsd="http://www.w3.org/2001/XMLSchema" xmlns:xs="http://www.w3.org/2001/XMLSchema" xmlns:p="http://schemas.microsoft.com/office/2006/metadata/properties" xmlns:ns3="73af0eec-9de0-4397-a930-f7b081157ce3" xmlns:ns4="651d499f-7b07-4fa4-b18d-d3f665450ee8" targetNamespace="http://schemas.microsoft.com/office/2006/metadata/properties" ma:root="true" ma:fieldsID="c13b31dd2e737198ad93356867f419d7" ns3:_="" ns4:_="">
    <xsd:import namespace="73af0eec-9de0-4397-a930-f7b081157ce3"/>
    <xsd:import namespace="651d499f-7b07-4fa4-b18d-d3f665450ee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f0eec-9de0-4397-a930-f7b081157ce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1d499f-7b07-4fa4-b18d-d3f665450e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B4AE74-F52B-4878-8948-7EE7EB08A8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f0eec-9de0-4397-a930-f7b081157ce3"/>
    <ds:schemaRef ds:uri="651d499f-7b07-4fa4-b18d-d3f665450e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23AB44-92FB-4A45-8E9B-181D19EE0A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384E36-9A6F-4876-89EE-6B020ED0C4A9}">
  <ds:schemaRefs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73af0eec-9de0-4397-a930-f7b081157ce3"/>
    <ds:schemaRef ds:uri="http://schemas.microsoft.com/office/infopath/2007/PartnerControls"/>
    <ds:schemaRef ds:uri="http://schemas.openxmlformats.org/package/2006/metadata/core-properties"/>
    <ds:schemaRef ds:uri="651d499f-7b07-4fa4-b18d-d3f665450ee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159</TotalTime>
  <Words>475</Words>
  <Application>Microsoft Office PowerPoint</Application>
  <PresentationFormat>Breedbeeld</PresentationFormat>
  <Paragraphs>61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Sliert</vt:lpstr>
      <vt:lpstr>Schrijf hier de naam van jouw provincie</vt:lpstr>
      <vt:lpstr>Typisch gerecht</vt:lpstr>
      <vt:lpstr>BEZIENSWAARDIGHEDEN</vt:lpstr>
      <vt:lpstr>LANDSCHAP</vt:lpstr>
      <vt:lpstr>Sport en Spel</vt:lpstr>
      <vt:lpstr>beroemdheden</vt:lpstr>
      <vt:lpstr>INDUSTRIE</vt:lpstr>
      <vt:lpstr>Mooie steden</vt:lpstr>
      <vt:lpstr>FEESTEN</vt:lpstr>
      <vt:lpstr>Algemene informatie</vt:lpstr>
      <vt:lpstr>Wist je dat?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Henegouwen</dc:title>
  <dc:creator>jasper totte</dc:creator>
  <cp:lastModifiedBy>Kevin SMETS</cp:lastModifiedBy>
  <cp:revision>8</cp:revision>
  <dcterms:created xsi:type="dcterms:W3CDTF">2020-04-05T09:54:48Z</dcterms:created>
  <dcterms:modified xsi:type="dcterms:W3CDTF">2020-05-15T07:34:41Z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0x0101006E6EA30A660AC64291977FD33AEB7E19</vt:lpwstr>
  </property>
</Properties>
</file>