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62" r:id="rId9"/>
    <p:sldId id="264" r:id="rId10"/>
    <p:sldId id="265" r:id="rId11"/>
    <p:sldId id="263" r:id="rId12"/>
    <p:sldId id="266" r:id="rId13"/>
    <p:sldId id="268" r:id="rId14"/>
    <p:sldId id="267" r:id="rId15"/>
    <p:sldId id="269" r:id="rId16"/>
    <p:sldId id="270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AD7"/>
    <a:srgbClr val="A19C93"/>
    <a:srgbClr val="D6D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2695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947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792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0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524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44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281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780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500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086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806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5F04F-11F6-4085-845D-4B9AB4CE0858}" type="datetimeFigureOut">
              <a:rPr lang="nl-BE" smtClean="0"/>
              <a:t>15/05/2020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82C43-2623-4518-ACEC-4F7E7E58DE0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97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5" y="-418133"/>
            <a:ext cx="11090787" cy="73741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664542"/>
            <a:ext cx="9144000" cy="845420"/>
          </a:xfrm>
          <a:solidFill>
            <a:srgbClr val="A19C93"/>
          </a:solidFill>
        </p:spPr>
        <p:txBody>
          <a:bodyPr>
            <a:normAutofit fontScale="90000"/>
          </a:bodyPr>
          <a:lstStyle/>
          <a:p>
            <a:r>
              <a:rPr lang="nl-BE" dirty="0"/>
              <a:t>Kijk naar de volgende beelden</a:t>
            </a: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2379406" y="4130694"/>
            <a:ext cx="6410630" cy="386165"/>
          </a:xfrm>
          <a:prstGeom prst="rect">
            <a:avLst/>
          </a:prstGeom>
          <a:solidFill>
            <a:srgbClr val="D6D0C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dirty="0"/>
              <a:t>Stel je voor dat jij diegene bent die de foto nam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2615379" y="5137591"/>
            <a:ext cx="4758813" cy="59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zou je horen?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2379406" y="5575337"/>
            <a:ext cx="4758813" cy="59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zou je proeven op je lippen?</a:t>
            </a:r>
          </a:p>
          <a:p>
            <a:endParaRPr lang="nl-BE" dirty="0"/>
          </a:p>
        </p:txBody>
      </p:sp>
      <p:sp>
        <p:nvSpPr>
          <p:cNvPr id="7" name="Ondertitel 2"/>
          <p:cNvSpPr txBox="1">
            <a:spLocks/>
          </p:cNvSpPr>
          <p:nvPr/>
        </p:nvSpPr>
        <p:spPr>
          <a:xfrm>
            <a:off x="4994785" y="4800119"/>
            <a:ext cx="4758813" cy="59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zou je voelen op je huid?</a:t>
            </a:r>
          </a:p>
          <a:p>
            <a:endParaRPr lang="nl-BE" dirty="0"/>
          </a:p>
        </p:txBody>
      </p:sp>
      <p:sp>
        <p:nvSpPr>
          <p:cNvPr id="8" name="Ondertitel 2"/>
          <p:cNvSpPr txBox="1">
            <a:spLocks/>
          </p:cNvSpPr>
          <p:nvPr/>
        </p:nvSpPr>
        <p:spPr>
          <a:xfrm>
            <a:off x="3795252" y="6092149"/>
            <a:ext cx="4758813" cy="59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zou je voelen met je hart?</a:t>
            </a:r>
          </a:p>
          <a:p>
            <a:endParaRPr lang="nl-BE" dirty="0"/>
          </a:p>
        </p:txBody>
      </p:sp>
      <p:sp>
        <p:nvSpPr>
          <p:cNvPr id="9" name="Ondertitel 2"/>
          <p:cNvSpPr txBox="1">
            <a:spLocks/>
          </p:cNvSpPr>
          <p:nvPr/>
        </p:nvSpPr>
        <p:spPr>
          <a:xfrm>
            <a:off x="6096000" y="5356464"/>
            <a:ext cx="4758813" cy="59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zou je ruiken?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447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/>
          <p:nvPr/>
        </p:nvPicPr>
        <p:blipFill rotWithShape="1">
          <a:blip r:embed="rId2"/>
          <a:srcRect l="28278" t="19043" r="28591" b="25987"/>
          <a:stretch/>
        </p:blipFill>
        <p:spPr bwMode="auto">
          <a:xfrm>
            <a:off x="304800" y="0"/>
            <a:ext cx="118872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330200" y="0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Indianen voeren een dans uit ter ere van Moeder Natuur</a:t>
            </a:r>
          </a:p>
        </p:txBody>
      </p:sp>
      <p:sp>
        <p:nvSpPr>
          <p:cNvPr id="10" name="Ovaal 9"/>
          <p:cNvSpPr/>
          <p:nvPr/>
        </p:nvSpPr>
        <p:spPr>
          <a:xfrm>
            <a:off x="10992050" y="369332"/>
            <a:ext cx="721895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26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881" y="11955"/>
            <a:ext cx="5098119" cy="6846045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7170821" y="375385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238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60400"/>
          </a:xfrm>
        </p:spPr>
        <p:txBody>
          <a:bodyPr/>
          <a:lstStyle/>
          <a:p>
            <a:r>
              <a:rPr lang="nl-BE" dirty="0"/>
              <a:t>De natuur is een gave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7884" y="1028700"/>
            <a:ext cx="6178018" cy="4293032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1320800"/>
            <a:ext cx="3932237" cy="2768600"/>
          </a:xfrm>
        </p:spPr>
        <p:txBody>
          <a:bodyPr/>
          <a:lstStyle/>
          <a:p>
            <a:r>
              <a:rPr lang="nl-BE" dirty="0"/>
              <a:t>Een gave is een groot geschenk.</a:t>
            </a:r>
          </a:p>
          <a:p>
            <a:r>
              <a:rPr lang="nl-BE" dirty="0"/>
              <a:t>We zien dat de natuur een gave is, of met andere woorden: een groot geschenk. We hebben de natuur zomaar gekregen, gratis en voor niets.</a:t>
            </a:r>
          </a:p>
          <a:p>
            <a:endParaRPr lang="nl-BE" dirty="0"/>
          </a:p>
          <a:p>
            <a:r>
              <a:rPr lang="nl-BE" dirty="0"/>
              <a:t>Maar de tekening toont ook dat de natuur een opgave is, of met andere woorden: een opdracht. </a:t>
            </a:r>
            <a:r>
              <a:rPr lang="nl-BE" u="sng" dirty="0"/>
              <a:t>Welke opdracht is dat volgens jullie?</a:t>
            </a:r>
          </a:p>
        </p:txBody>
      </p:sp>
      <p:sp>
        <p:nvSpPr>
          <p:cNvPr id="6" name="Tijdelijke aanduiding voor tekst 3"/>
          <p:cNvSpPr txBox="1">
            <a:spLocks/>
          </p:cNvSpPr>
          <p:nvPr/>
        </p:nvSpPr>
        <p:spPr>
          <a:xfrm>
            <a:off x="1632480" y="3835401"/>
            <a:ext cx="3139545" cy="119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Denk aan de vervuiling en de boskap. Kan jij nog enkele voorbeelden verzinnen?</a:t>
            </a:r>
            <a:endParaRPr lang="nl-BE" u="sng" dirty="0"/>
          </a:p>
        </p:txBody>
      </p:sp>
    </p:spTree>
    <p:extLst>
      <p:ext uri="{BB962C8B-B14F-4D97-AF65-F5344CB8AC3E}">
        <p14:creationId xmlns:p14="http://schemas.microsoft.com/office/powerpoint/2010/main" val="24891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natuur in al haar betekenissen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838200" y="1825624"/>
            <a:ext cx="3425792" cy="2111109"/>
          </a:xfrm>
        </p:spPr>
        <p:txBody>
          <a:bodyPr>
            <a:normAutofit lnSpcReduction="10000"/>
          </a:bodyPr>
          <a:lstStyle/>
          <a:p>
            <a:r>
              <a:rPr lang="nl-BE" dirty="0"/>
              <a:t>Kijk nog eens goed naar alle foto’s hiernaast.</a:t>
            </a:r>
          </a:p>
          <a:p>
            <a:r>
              <a:rPr lang="nl-BE" dirty="0"/>
              <a:t>Welke foto’s drukken uit dat: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74282" y="3936733"/>
            <a:ext cx="452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- de natuur levensnoodzakelijk is?</a:t>
            </a:r>
          </a:p>
          <a:p>
            <a:r>
              <a:rPr lang="nl-BE" dirty="0"/>
              <a:t>(de natuur geeft ons voedsel en zuurstof)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174282" y="4583064"/>
            <a:ext cx="45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- de natuur bedreigend kan zijn?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259305" y="4952396"/>
            <a:ext cx="45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- de natuur mooi is?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174282" y="5321728"/>
            <a:ext cx="45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- de natuur nuttig kan zijn?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174282" y="5720236"/>
            <a:ext cx="452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- mensen zich verbonden voelen met de natuur?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51" y="3493867"/>
            <a:ext cx="1241013" cy="1666503"/>
          </a:xfrm>
          <a:prstGeom prst="rect">
            <a:avLst/>
          </a:prstGeom>
        </p:spPr>
      </p:pic>
      <p:pic>
        <p:nvPicPr>
          <p:cNvPr id="12" name="Afbeelding 11"/>
          <p:cNvPicPr/>
          <p:nvPr/>
        </p:nvPicPr>
        <p:blipFill rotWithShape="1">
          <a:blip r:embed="rId3"/>
          <a:srcRect l="28278" t="19043" r="28591" b="25987"/>
          <a:stretch/>
        </p:blipFill>
        <p:spPr bwMode="auto">
          <a:xfrm>
            <a:off x="8135179" y="5077237"/>
            <a:ext cx="1764632" cy="17050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156" y="5292473"/>
            <a:ext cx="2258362" cy="170380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474" y="3459230"/>
            <a:ext cx="2244760" cy="149316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031" y="5160370"/>
            <a:ext cx="2091646" cy="149308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612" y="1480905"/>
            <a:ext cx="2654255" cy="1888121"/>
          </a:xfrm>
          <a:prstGeom prst="rect">
            <a:avLst/>
          </a:prstGeom>
        </p:spPr>
      </p:pic>
      <p:pic>
        <p:nvPicPr>
          <p:cNvPr id="19" name="Afbeelding 18"/>
          <p:cNvPicPr/>
          <p:nvPr/>
        </p:nvPicPr>
        <p:blipFill rotWithShape="1">
          <a:blip r:embed="rId8"/>
          <a:srcRect l="26635" t="21328" r="27378" b="27765"/>
          <a:stretch/>
        </p:blipFill>
        <p:spPr bwMode="auto">
          <a:xfrm>
            <a:off x="3648447" y="2205669"/>
            <a:ext cx="2112425" cy="1493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1874" y="1480904"/>
            <a:ext cx="2896258" cy="188812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3711" y="3493867"/>
            <a:ext cx="2669384" cy="147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pic>
        <p:nvPicPr>
          <p:cNvPr id="7" name="Tijdelijke aanduiding voor inhoud 3"/>
          <p:cNvPicPr>
            <a:picLocks/>
          </p:cNvPicPr>
          <p:nvPr/>
        </p:nvPicPr>
        <p:blipFill rotWithShape="1">
          <a:blip r:embed="rId2"/>
          <a:srcRect l="38204" t="18789" r="38589" b="25987"/>
          <a:stretch/>
        </p:blipFill>
        <p:spPr bwMode="auto">
          <a:xfrm>
            <a:off x="4962832" y="336960"/>
            <a:ext cx="6390968" cy="6492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al 7"/>
          <p:cNvSpPr/>
          <p:nvPr/>
        </p:nvSpPr>
        <p:spPr>
          <a:xfrm>
            <a:off x="5120640" y="519764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12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3482" cy="6858000"/>
          </a:xfrm>
          <a:prstGeom prst="rect">
            <a:avLst/>
          </a:prstGeom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8" name="Ovaal 7"/>
          <p:cNvSpPr/>
          <p:nvPr/>
        </p:nvSpPr>
        <p:spPr>
          <a:xfrm>
            <a:off x="11184556" y="288758"/>
            <a:ext cx="731519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85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/>
          <p:nvPr/>
        </p:nvPicPr>
        <p:blipFill rotWithShape="1">
          <a:blip r:embed="rId2"/>
          <a:srcRect l="26635" t="21328" r="27378" b="27765"/>
          <a:stretch/>
        </p:blipFill>
        <p:spPr bwMode="auto">
          <a:xfrm>
            <a:off x="1356852" y="0"/>
            <a:ext cx="1083514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8" name="Ovaal 7"/>
          <p:cNvSpPr/>
          <p:nvPr/>
        </p:nvSpPr>
        <p:spPr>
          <a:xfrm>
            <a:off x="2182760" y="529390"/>
            <a:ext cx="598941" cy="5871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81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45" y="31540"/>
            <a:ext cx="10471355" cy="6826460"/>
          </a:xfrm>
          <a:prstGeom prst="rect">
            <a:avLst/>
          </a:prstGeom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720645" y="0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Het Noorderlicht</a:t>
            </a:r>
          </a:p>
        </p:txBody>
      </p:sp>
      <p:sp>
        <p:nvSpPr>
          <p:cNvPr id="9" name="Ovaal 8"/>
          <p:cNvSpPr/>
          <p:nvPr/>
        </p:nvSpPr>
        <p:spPr>
          <a:xfrm>
            <a:off x="2095460" y="265426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18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35" y="0"/>
            <a:ext cx="9773265" cy="6952274"/>
          </a:xfrm>
          <a:prstGeom prst="rect">
            <a:avLst/>
          </a:prstGeom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8" name="Ovaal 7"/>
          <p:cNvSpPr/>
          <p:nvPr/>
        </p:nvSpPr>
        <p:spPr>
          <a:xfrm>
            <a:off x="11174931" y="192505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55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91" y="0"/>
            <a:ext cx="9607309" cy="6858000"/>
          </a:xfrm>
          <a:prstGeom prst="rect">
            <a:avLst/>
          </a:prstGeom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8" name="Ovaal 7"/>
          <p:cNvSpPr/>
          <p:nvPr/>
        </p:nvSpPr>
        <p:spPr>
          <a:xfrm>
            <a:off x="11232682" y="154004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39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9" y="0"/>
            <a:ext cx="10245211" cy="6814894"/>
          </a:xfrm>
          <a:prstGeom prst="rect">
            <a:avLst/>
          </a:prstGeom>
        </p:spPr>
      </p:pic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sp>
        <p:nvSpPr>
          <p:cNvPr id="8" name="Ovaal 7"/>
          <p:cNvSpPr/>
          <p:nvPr/>
        </p:nvSpPr>
        <p:spPr>
          <a:xfrm>
            <a:off x="2450609" y="231006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6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/>
          <p:cNvSpPr txBox="1">
            <a:spLocks/>
          </p:cNvSpPr>
          <p:nvPr/>
        </p:nvSpPr>
        <p:spPr>
          <a:xfrm>
            <a:off x="0" y="3766514"/>
            <a:ext cx="2182760" cy="533610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hoor je?</a:t>
            </a:r>
          </a:p>
          <a:p>
            <a:endParaRPr lang="nl-BE" dirty="0"/>
          </a:p>
        </p:txBody>
      </p:sp>
      <p:sp>
        <p:nvSpPr>
          <p:cNvPr id="3" name="Ondertitel 2"/>
          <p:cNvSpPr txBox="1">
            <a:spLocks/>
          </p:cNvSpPr>
          <p:nvPr/>
        </p:nvSpPr>
        <p:spPr>
          <a:xfrm>
            <a:off x="0" y="3146684"/>
            <a:ext cx="4178709" cy="534358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proef je op jouw lippen?</a:t>
            </a:r>
          </a:p>
          <a:p>
            <a:endParaRPr lang="nl-BE" dirty="0"/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0" y="4419022"/>
            <a:ext cx="3018500" cy="481696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op je huid?</a:t>
            </a:r>
          </a:p>
          <a:p>
            <a:endParaRPr lang="nl-BE" dirty="0"/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996065"/>
            <a:ext cx="4758813" cy="595877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voel je met je hart?</a:t>
            </a:r>
          </a:p>
          <a:p>
            <a:endParaRPr lang="nl-BE" dirty="0"/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0" y="2554205"/>
            <a:ext cx="2281084" cy="450549"/>
          </a:xfrm>
          <a:prstGeom prst="rect">
            <a:avLst/>
          </a:prstGeom>
          <a:solidFill>
            <a:srgbClr val="B6CAD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bg1"/>
                </a:solidFill>
              </a:rPr>
              <a:t>Wat ruik je?</a:t>
            </a:r>
          </a:p>
          <a:p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23" y="0"/>
            <a:ext cx="9045677" cy="6824445"/>
          </a:xfrm>
          <a:prstGeom prst="rect">
            <a:avLst/>
          </a:prstGeom>
        </p:spPr>
      </p:pic>
      <p:sp>
        <p:nvSpPr>
          <p:cNvPr id="9" name="Ovaal 8"/>
          <p:cNvSpPr/>
          <p:nvPr/>
        </p:nvSpPr>
        <p:spPr>
          <a:xfrm>
            <a:off x="11415562" y="279132"/>
            <a:ext cx="567891" cy="56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70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6EA30A660AC64291977FD33AEB7E19" ma:contentTypeVersion="13" ma:contentTypeDescription="Create a new document." ma:contentTypeScope="" ma:versionID="3997a2428e401bd0f90ef659473d6b4f">
  <xsd:schema xmlns:xsd="http://www.w3.org/2001/XMLSchema" xmlns:xs="http://www.w3.org/2001/XMLSchema" xmlns:p="http://schemas.microsoft.com/office/2006/metadata/properties" xmlns:ns3="73af0eec-9de0-4397-a930-f7b081157ce3" xmlns:ns4="651d499f-7b07-4fa4-b18d-d3f665450ee8" targetNamespace="http://schemas.microsoft.com/office/2006/metadata/properties" ma:root="true" ma:fieldsID="c13b31dd2e737198ad93356867f419d7" ns3:_="" ns4:_="">
    <xsd:import namespace="73af0eec-9de0-4397-a930-f7b081157ce3"/>
    <xsd:import namespace="651d499f-7b07-4fa4-b18d-d3f665450ee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f0eec-9de0-4397-a930-f7b081157c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d499f-7b07-4fa4-b18d-d3f665450e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B27D74-95D9-40D3-902C-D408A03973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af0eec-9de0-4397-a930-f7b081157ce3"/>
    <ds:schemaRef ds:uri="651d499f-7b07-4fa4-b18d-d3f665450e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5F3A9E-C95D-4234-920A-E7EC544A8A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AD6A43-F7A1-4940-9E59-B78EADAD04A8}">
  <ds:schemaRefs>
    <ds:schemaRef ds:uri="http://purl.org/dc/terms/"/>
    <ds:schemaRef ds:uri="http://schemas.openxmlformats.org/package/2006/metadata/core-properties"/>
    <ds:schemaRef ds:uri="651d499f-7b07-4fa4-b18d-d3f665450ee8"/>
    <ds:schemaRef ds:uri="http://purl.org/dc/elements/1.1/"/>
    <ds:schemaRef ds:uri="http://schemas.microsoft.com/office/2006/metadata/properties"/>
    <ds:schemaRef ds:uri="http://schemas.microsoft.com/office/2006/documentManagement/types"/>
    <ds:schemaRef ds:uri="73af0eec-9de0-4397-a930-f7b081157ce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501</Words>
  <Application>Microsoft Office PowerPoint</Application>
  <PresentationFormat>Breedbeeld</PresentationFormat>
  <Paragraphs>74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Kijk naar de volgende beelden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natuur is een gave</vt:lpstr>
      <vt:lpstr>De natuur in al haar betekenissen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Kijk naar de volgende beelden</dc:title>
  <dc:creator>Kim Van Bel</dc:creator>
  <cp:lastModifiedBy>Kevin SMETS</cp:lastModifiedBy>
  <cp:revision>11</cp:revision>
  <dcterms:created xsi:type="dcterms:W3CDTF">2020-05-12T19:34:30Z</dcterms:created>
  <dcterms:modified xsi:type="dcterms:W3CDTF">2020-05-15T07:25:07Z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0x0101006E6EA30A660AC64291977FD33AEB7E19</vt:lpwstr>
  </property>
</Properties>
</file>